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</p:sldIdLst>
  <p:sldSz cy="6858000" cx="9144000"/>
  <p:notesSz cx="7010400" cy="9296400"/>
  <p:embeddedFontLst>
    <p:embeddedFont>
      <p:font typeface="Libre Franklin"/>
      <p:regular r:id="rId98"/>
      <p:bold r:id="rId99"/>
      <p:italic r:id="rId100"/>
      <p:boldItalic r:id="rId101"/>
    </p:embeddedFont>
    <p:embeddedFont>
      <p:font typeface="Libre Franklin Thin"/>
      <p:regular r:id="rId102"/>
      <p:bold r:id="rId103"/>
      <p:italic r:id="rId104"/>
      <p:boldItalic r:id="rId10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6" roundtripDataSignature="AMtx7mgBCdaTfbQKYNJ1WlJWvCo+sZGX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6" Type="http://customschemas.google.com/relationships/presentationmetadata" Target="metadata"/><Relationship Id="rId105" Type="http://schemas.openxmlformats.org/officeDocument/2006/relationships/font" Target="fonts/LibreFranklinThin-boldItalic.fntdata"/><Relationship Id="rId104" Type="http://schemas.openxmlformats.org/officeDocument/2006/relationships/font" Target="fonts/LibreFranklinThin-italic.fntdata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font" Target="fonts/LibreFranklinThin-bold.fntdata"/><Relationship Id="rId102" Type="http://schemas.openxmlformats.org/officeDocument/2006/relationships/font" Target="fonts/LibreFranklinThin-regular.fntdata"/><Relationship Id="rId101" Type="http://schemas.openxmlformats.org/officeDocument/2006/relationships/font" Target="fonts/LibreFranklin-boldItalic.fntdata"/><Relationship Id="rId100" Type="http://schemas.openxmlformats.org/officeDocument/2006/relationships/font" Target="fonts/LibreFranklin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font" Target="fonts/LibreFranklin-bold.fntdata"/><Relationship Id="rId10" Type="http://schemas.openxmlformats.org/officeDocument/2006/relationships/slide" Target="slides/slide5.xml"/><Relationship Id="rId98" Type="http://schemas.openxmlformats.org/officeDocument/2006/relationships/font" Target="fonts/LibreFranklin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9" y="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81" name="Google Shape;181;p1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93" name="Google Shape;193;p1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02" name="Google Shape;202;p1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14" name="Google Shape;214;p1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23" name="Google Shape;223;p1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35" name="Google Shape;235;p1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45" name="Google Shape;245;p1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57" name="Google Shape;257;p1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67" name="Google Shape;267;p2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79" name="Google Shape;279;p2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89" name="Google Shape;289;p2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01" name="Google Shape;301;p2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10" name="Google Shape;310;p2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22" name="Google Shape;322;p2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32" name="Google Shape;332;p2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44" name="Google Shape;344;p2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54" name="Google Shape;354;p2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66" name="Google Shape;366;p2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3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76" name="Google Shape;376;p3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3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88" name="Google Shape;388;p3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97" name="Google Shape;397;p3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09" name="Google Shape;409;p3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3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18" name="Google Shape;418;p3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3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30" name="Google Shape;430;p3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3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40" name="Google Shape;440;p3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3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52" name="Google Shape;452;p3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3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62" name="Google Shape;462;p3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74" name="Google Shape;474;p3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4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84" name="Google Shape;484;p4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4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96" name="Google Shape;496;p4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4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05" name="Google Shape;505;p4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4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17" name="Google Shape;517;p4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4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26" name="Google Shape;526;p4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4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38" name="Google Shape;538;p4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4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48" name="Google Shape;548;p4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4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60" name="Google Shape;560;p4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5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70" name="Google Shape;570;p5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5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82" name="Google Shape;582;p5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5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92" name="Google Shape;592;p5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5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04" name="Google Shape;604;p5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5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14" name="Google Shape;614;p5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5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26" name="Google Shape;626;p5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p5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35" name="Google Shape;635;p5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5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47" name="Google Shape;647;p5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5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56" name="Google Shape;656;p5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5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69" name="Google Shape;669;p5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6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80" name="Google Shape;680;p6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6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92" name="Google Shape;692;p6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6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01" name="Google Shape;701;p6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6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13" name="Google Shape;713;p6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6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23" name="Google Shape;723;p6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6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35" name="Google Shape;735;p6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6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44" name="Google Shape;744;p6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6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56" name="Google Shape;756;p6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66" name="Google Shape;766;p6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6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78" name="Google Shape;778;p6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7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7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88" name="Google Shape;788;p7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p7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00" name="Google Shape;800;p7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7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10" name="Google Shape;810;p7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7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22" name="Google Shape;822;p7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7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31" name="Google Shape;831;p7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7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2" name="Google Shape;842;p7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43" name="Google Shape;843;p7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7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53" name="Google Shape;853;p7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4" name="Google Shape;864;p7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65" name="Google Shape;865;p7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p8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75" name="Google Shape;875;p8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8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87" name="Google Shape;887;p8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6" name="Google Shape;896;p8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97" name="Google Shape;897;p8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8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p8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09" name="Google Shape;909;p8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7" name="Google Shape;917;p8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18" name="Google Shape;918;p8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8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9" name="Google Shape;929;p8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30" name="Google Shape;930;p8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8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9" name="Google Shape;939;p8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40" name="Google Shape;940;p8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8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8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52" name="Google Shape;952;p8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9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62" name="Google Shape;962;p9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3" name="Google Shape;973;p9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74" name="Google Shape;974;p9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9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83" name="Google Shape;983;p9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9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9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95" name="Google Shape;995;p9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p9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04" name="Google Shape;1004;p9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9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p9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16" name="Google Shape;1016;p9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9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9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25" name="Google Shape;1025;p9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6" name="Google Shape;1036;p9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37" name="Google Shape;1037;p9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71" name="Google Shape;171;p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6" name="Google Shape;1046;p10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47" name="Google Shape;1047;p10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p10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59" name="Google Shape;1059;p10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8" name="Google Shape;1068;p10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69" name="Google Shape;1069;p10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7"/>
          <p:cNvSpPr txBox="1"/>
          <p:nvPr>
            <p:ph idx="12" type="sldNum"/>
          </p:nvPr>
        </p:nvSpPr>
        <p:spPr>
          <a:xfrm>
            <a:off x="193964" y="6339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Thin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0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10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9"/>
          <p:cNvSpPr txBox="1"/>
          <p:nvPr>
            <p:ph idx="12" type="sldNum"/>
          </p:nvPr>
        </p:nvSpPr>
        <p:spPr>
          <a:xfrm>
            <a:off x="124691" y="63811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1"/>
          <p:cNvSpPr txBox="1"/>
          <p:nvPr>
            <p:ph idx="12" type="sldNum"/>
          </p:nvPr>
        </p:nvSpPr>
        <p:spPr>
          <a:xfrm>
            <a:off x="166254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2"/>
          <p:cNvSpPr txBox="1"/>
          <p:nvPr>
            <p:ph idx="12" type="sldNum"/>
          </p:nvPr>
        </p:nvSpPr>
        <p:spPr>
          <a:xfrm>
            <a:off x="193963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4" name="Google Shape;64;p1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0" i="0" sz="4400" u="none" cap="none" strike="noStrik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0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0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YC54719_RecycleSmartLogo_Final.png" id="15" name="Google Shape;15;p105"/>
          <p:cNvPicPr preferRelativeResize="0"/>
          <p:nvPr/>
        </p:nvPicPr>
        <p:blipFill rotWithShape="1">
          <a:blip r:embed="rId1">
            <a:alphaModFix/>
          </a:blip>
          <a:srcRect b="-1460260" l="-57235" r="-1487499" t="-68403"/>
          <a:stretch/>
        </p:blipFill>
        <p:spPr>
          <a:xfrm>
            <a:off x="6787859" y="5457825"/>
            <a:ext cx="22322969" cy="126752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3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Relationship Id="rId4" Type="http://schemas.openxmlformats.org/officeDocument/2006/relationships/image" Target="../media/image35.jpg"/><Relationship Id="rId5" Type="http://schemas.openxmlformats.org/officeDocument/2006/relationships/image" Target="../media/image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Relationship Id="rId4" Type="http://schemas.openxmlformats.org/officeDocument/2006/relationships/image" Target="../media/image30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Relationship Id="rId4" Type="http://schemas.openxmlformats.org/officeDocument/2006/relationships/image" Target="../media/image42.png"/><Relationship Id="rId5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0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Relationship Id="rId4" Type="http://schemas.openxmlformats.org/officeDocument/2006/relationships/image" Target="../media/image40.png"/><Relationship Id="rId5" Type="http://schemas.openxmlformats.org/officeDocument/2006/relationships/image" Target="../media/image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.png"/><Relationship Id="rId4" Type="http://schemas.openxmlformats.org/officeDocument/2006/relationships/image" Target="../media/image41.png"/><Relationship Id="rId5" Type="http://schemas.openxmlformats.org/officeDocument/2006/relationships/image" Target="../media/image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3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5" Type="http://schemas.openxmlformats.org/officeDocument/2006/relationships/image" Target="../media/image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.png"/><Relationship Id="rId4" Type="http://schemas.openxmlformats.org/officeDocument/2006/relationships/image" Target="../media/image44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.png"/><Relationship Id="rId4" Type="http://schemas.openxmlformats.org/officeDocument/2006/relationships/image" Target="../media/image5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8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0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4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-75484" y="646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Sorting Superheroes</a:t>
            </a:r>
            <a:endParaRPr/>
          </a:p>
        </p:txBody>
      </p:sp>
      <p:sp>
        <p:nvSpPr>
          <p:cNvPr id="86" name="Google Shape;86;p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rPr lang="en-US" sz="2960">
                <a:solidFill>
                  <a:srgbClr val="000000"/>
                </a:solidFill>
              </a:rPr>
              <a:t>Let’s take care of the planet together. By taking responsibility for our actions everyday, we are helping the planet everyday!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6520" r="4281" t="0"/>
          <a:stretch/>
        </p:blipFill>
        <p:spPr>
          <a:xfrm>
            <a:off x="4839000" y="1053850"/>
            <a:ext cx="1517750" cy="2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158012" y="2404653"/>
            <a:ext cx="3681000" cy="1218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Arial"/>
              <a:buNone/>
            </a:pPr>
            <a:r>
              <a:rPr b="0" i="0" lang="en-US" sz="2240" u="none" cap="none" strike="noStrik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Please, join Recycle Smart’s Superhero, Resilience, on her mission to help heal the planet!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YC54719_RecycleSmartLogo_DotsOnly.png" id="90" name="Google Shape;90;p1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444" y="1163514"/>
            <a:ext cx="3687001" cy="305494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" name="Google Shape;185;p1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96" name="Google Shape;196;p1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1144" y="2348239"/>
            <a:ext cx="3687001" cy="305494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881" y="1144402"/>
            <a:ext cx="3702067" cy="30939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1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217" name="Google Shape;217;p1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856" y="2309177"/>
            <a:ext cx="3702067" cy="30939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384" y="1161329"/>
            <a:ext cx="3636226" cy="30243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7" name="Google Shape;227;p1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238" name="Google Shape;238;p1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7875" y="1027625"/>
            <a:ext cx="3300875" cy="274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41" name="Google Shape;241;p1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5" y="1164999"/>
            <a:ext cx="3630370" cy="301653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260" name="Google Shape;260;p1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7094" y="1089525"/>
            <a:ext cx="3260531" cy="270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63" name="Google Shape;263;p1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292" y="1174547"/>
            <a:ext cx="3639487" cy="30329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1" name="Google Shape;271;p2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282" name="Google Shape;282;p2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7625" y="986425"/>
            <a:ext cx="3487900" cy="290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85" name="Google Shape;285;p2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2342" r="0" t="2174"/>
          <a:stretch/>
        </p:blipFill>
        <p:spPr>
          <a:xfrm>
            <a:off x="1951275" y="1147325"/>
            <a:ext cx="3454050" cy="284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92" name="Google Shape;2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569" y="1160537"/>
            <a:ext cx="3656350" cy="30378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3" name="Google Shape;293;p2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4" name="Google Shape;2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4619" y="2365312"/>
            <a:ext cx="3656350" cy="30378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13" name="Google Shape;3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152992"/>
            <a:ext cx="3716214" cy="308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p2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325" name="Google Shape;325;p2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6" name="Google Shape;326;p2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0700" y="963875"/>
            <a:ext cx="3585225" cy="297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328" name="Google Shape;328;p2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35" name="Google Shape;3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412" y="1152610"/>
            <a:ext cx="3672637" cy="30308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6" name="Google Shape;336;p2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7" name="Google Shape;33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347" name="Google Shape;347;p2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6750" y="1015588"/>
            <a:ext cx="3372575" cy="2783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350" name="Google Shape;350;p2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57" name="Google Shape;3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7634" y="1159626"/>
            <a:ext cx="3693257" cy="30807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8" name="Google Shape;358;p2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9" name="Google Shape;3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369" name="Google Shape;369;p2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0" name="Google Shape;370;p29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2225" y="997825"/>
            <a:ext cx="3540575" cy="295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372" name="Google Shape;372;p2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79" name="Google Shape;37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7527" y="1150125"/>
            <a:ext cx="3689917" cy="307793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0" name="Google Shape;380;p3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1" name="Google Shape;38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391" name="Google Shape;391;p3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2102" y="2325250"/>
            <a:ext cx="3689917" cy="307793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2342" r="0" t="2171"/>
          <a:stretch/>
        </p:blipFill>
        <p:spPr>
          <a:xfrm>
            <a:off x="4999275" y="2518925"/>
            <a:ext cx="3454050" cy="284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00" name="Google Shape;40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591" y="1141020"/>
            <a:ext cx="3578853" cy="3032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3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2" name="Google Shape;40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RED LIQUID BUCKET!!!</a:t>
            </a:r>
            <a:endParaRPr/>
          </a:p>
        </p:txBody>
      </p:sp>
      <p:sp>
        <p:nvSpPr>
          <p:cNvPr id="412" name="Google Shape;412;p3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p33"/>
          <p:cNvPicPr preferRelativeResize="0"/>
          <p:nvPr/>
        </p:nvPicPr>
        <p:blipFill rotWithShape="1">
          <a:blip r:embed="rId3">
            <a:alphaModFix/>
          </a:blip>
          <a:srcRect b="3779" l="8446" r="6081" t="2688"/>
          <a:stretch/>
        </p:blipFill>
        <p:spPr>
          <a:xfrm>
            <a:off x="1497284" y="1171342"/>
            <a:ext cx="3324097" cy="424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8066" y="2213670"/>
            <a:ext cx="3578853" cy="3032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21" name="Google Shape;42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2260" y="1167996"/>
            <a:ext cx="3727411" cy="306963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2" name="Google Shape;422;p3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3" name="Google Shape;42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433" name="Google Shape;433;p3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4" name="Google Shape;434;p3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7800" y="1868875"/>
            <a:ext cx="3296750" cy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436" name="Google Shape;436;p3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43" name="Google Shape;4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148946"/>
            <a:ext cx="3704492" cy="30689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4" name="Google Shape;444;p3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5" name="Google Shape;44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455" name="Google Shape;455;p3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6" name="Google Shape;456;p3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199" y="1032449"/>
            <a:ext cx="3368325" cy="279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458" name="Google Shape;458;p3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65" name="Google Shape;4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120" y="1153593"/>
            <a:ext cx="3669323" cy="307575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6" name="Google Shape;466;p3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7" name="Google Shape;46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477" name="Google Shape;477;p3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8" name="Google Shape;478;p39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9075" y="933800"/>
            <a:ext cx="3628425" cy="304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480" name="Google Shape;480;p3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283" y="1174548"/>
            <a:ext cx="3704941" cy="30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9" name="Google Shape;48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RED LIQUID BUCKET!!!</a:t>
            </a:r>
            <a:endParaRPr/>
          </a:p>
        </p:txBody>
      </p:sp>
      <p:sp>
        <p:nvSpPr>
          <p:cNvPr id="499" name="Google Shape;499;p4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0" name="Google Shape;500;p41"/>
          <p:cNvPicPr preferRelativeResize="0"/>
          <p:nvPr/>
        </p:nvPicPr>
        <p:blipFill rotWithShape="1">
          <a:blip r:embed="rId3">
            <a:alphaModFix/>
          </a:blip>
          <a:srcRect b="3779" l="8446" r="6081" t="2688"/>
          <a:stretch/>
        </p:blipFill>
        <p:spPr>
          <a:xfrm>
            <a:off x="1497284" y="1171342"/>
            <a:ext cx="3324097" cy="424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1983" y="2167323"/>
            <a:ext cx="3704941" cy="30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292" y="1148423"/>
            <a:ext cx="3637754" cy="299065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08" name="Google Shape;50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631" y="1171349"/>
            <a:ext cx="3578103" cy="2999293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0" name="Google Shape;51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520" name="Google Shape;520;p4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1" name="Google Shape;5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3"/>
          <p:cNvPicPr preferRelativeResize="0"/>
          <p:nvPr/>
        </p:nvPicPr>
        <p:blipFill rotWithShape="1">
          <a:blip r:embed="rId4">
            <a:alphaModFix/>
          </a:blip>
          <a:srcRect b="0" l="7863" r="8917" t="2378"/>
          <a:stretch/>
        </p:blipFill>
        <p:spPr>
          <a:xfrm>
            <a:off x="6110894" y="2965140"/>
            <a:ext cx="2381565" cy="234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29" name="Google Shape;52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297" y="1172308"/>
            <a:ext cx="3723205" cy="30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1" name="Google Shape;53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541" name="Google Shape;541;p4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2" name="Google Shape;542;p4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5"/>
          <p:cNvPicPr preferRelativeResize="0"/>
          <p:nvPr/>
        </p:nvPicPr>
        <p:blipFill rotWithShape="1">
          <a:blip r:embed="rId4">
            <a:alphaModFix/>
          </a:blip>
          <a:srcRect b="2401" l="2248" r="2975" t="2680"/>
          <a:stretch/>
        </p:blipFill>
        <p:spPr>
          <a:xfrm>
            <a:off x="5944974" y="1465276"/>
            <a:ext cx="2741950" cy="225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544" name="Google Shape;544;p4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51" name="Google Shape;5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525" y="1159625"/>
            <a:ext cx="3655185" cy="304895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3" name="Google Shape;55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563" name="Google Shape;563;p4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4" name="Google Shape;564;p4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7"/>
          <p:cNvPicPr preferRelativeResize="0"/>
          <p:nvPr/>
        </p:nvPicPr>
        <p:blipFill rotWithShape="1">
          <a:blip r:embed="rId4">
            <a:alphaModFix/>
          </a:blip>
          <a:srcRect b="1922" l="8994" r="10182" t="3106"/>
          <a:stretch/>
        </p:blipFill>
        <p:spPr>
          <a:xfrm>
            <a:off x="6139100" y="1106449"/>
            <a:ext cx="2696050" cy="264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566" name="Google Shape;566;p4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73" name="Google Shape;5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677" y="1150216"/>
            <a:ext cx="3734211" cy="3093538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5" name="Google Shape;57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585" name="Google Shape;585;p5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6" name="Google Shape;586;p51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1"/>
          <p:cNvPicPr preferRelativeResize="0"/>
          <p:nvPr/>
        </p:nvPicPr>
        <p:blipFill rotWithShape="1">
          <a:blip r:embed="rId4">
            <a:alphaModFix/>
          </a:blip>
          <a:srcRect b="8335" l="3452" r="3307" t="4504"/>
          <a:stretch/>
        </p:blipFill>
        <p:spPr>
          <a:xfrm>
            <a:off x="5831000" y="1165725"/>
            <a:ext cx="3075175" cy="238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588" name="Google Shape;588;p5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95" name="Google Shape;5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63" y="1177501"/>
            <a:ext cx="3679006" cy="304780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7" name="Google Shape;59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607" name="Google Shape;607;p5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8" name="Google Shape;608;p53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3"/>
          <p:cNvPicPr preferRelativeResize="0"/>
          <p:nvPr/>
        </p:nvPicPr>
        <p:blipFill rotWithShape="1">
          <a:blip r:embed="rId4">
            <a:alphaModFix/>
          </a:blip>
          <a:srcRect b="4395" l="10141" r="9240" t="0"/>
          <a:stretch/>
        </p:blipFill>
        <p:spPr>
          <a:xfrm>
            <a:off x="6540259" y="1087156"/>
            <a:ext cx="2302869" cy="2262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610" name="Google Shape;610;p5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8375" y="919425"/>
            <a:ext cx="2467150" cy="2028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133" name="Google Shape;133;p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617" name="Google Shape;61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232" y="1167036"/>
            <a:ext cx="3741652" cy="30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9" name="Google Shape;61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629" name="Google Shape;629;p5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0" name="Google Shape;6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5"/>
          <p:cNvPicPr preferRelativeResize="0"/>
          <p:nvPr/>
        </p:nvPicPr>
        <p:blipFill rotWithShape="1">
          <a:blip r:embed="rId4">
            <a:alphaModFix/>
          </a:blip>
          <a:srcRect b="2709" l="4700" r="11332" t="0"/>
          <a:stretch/>
        </p:blipFill>
        <p:spPr>
          <a:xfrm>
            <a:off x="6084406" y="3255332"/>
            <a:ext cx="2289206" cy="214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638" name="Google Shape;63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921" y="1137138"/>
            <a:ext cx="3807929" cy="31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5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0" name="Google Shape;64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650" name="Google Shape;650;p5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1" name="Google Shape;65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5121" y="2285888"/>
            <a:ext cx="3807929" cy="31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sp>
        <p:nvSpPr>
          <p:cNvPr id="659" name="Google Shape;659;p5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0" name="Google Shape;660;p58"/>
          <p:cNvSpPr txBox="1"/>
          <p:nvPr/>
        </p:nvSpPr>
        <p:spPr>
          <a:xfrm>
            <a:off x="2899266" y="3580230"/>
            <a:ext cx="183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Dirty paper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17625" y="1382279"/>
            <a:ext cx="2197948" cy="21979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672" name="Google Shape;672;p5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3" name="Google Shape;673;p59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7225" y="1296029"/>
            <a:ext cx="2197948" cy="21979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5" name="Google Shape;675;p59"/>
          <p:cNvSpPr txBox="1"/>
          <p:nvPr/>
        </p:nvSpPr>
        <p:spPr>
          <a:xfrm>
            <a:off x="6106200" y="352892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Dirty paper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YC54719_RecycleSmartLogo_DotsOnly.png" id="676" name="Google Shape;676;p5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683" name="Google Shape;68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185" y="1148864"/>
            <a:ext cx="3631855" cy="30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6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5" name="Google Shape;68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695" name="Google Shape;695;p6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6" name="Google Shape;6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1"/>
          <p:cNvPicPr preferRelativeResize="0"/>
          <p:nvPr/>
        </p:nvPicPr>
        <p:blipFill rotWithShape="1">
          <a:blip r:embed="rId4">
            <a:alphaModFix/>
          </a:blip>
          <a:srcRect b="5796" l="10005" r="15332" t="0"/>
          <a:stretch/>
        </p:blipFill>
        <p:spPr>
          <a:xfrm>
            <a:off x="6084108" y="2843072"/>
            <a:ext cx="2331463" cy="249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04" name="Google Shape;70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374049"/>
            <a:ext cx="3718820" cy="3084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5" name="Google Shape;705;p6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6" name="Google Shape;70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716" name="Google Shape;716;p6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7" name="Google Shape;717;p63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2064" y="1077475"/>
            <a:ext cx="3402061" cy="282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719" name="Google Shape;719;p6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476" y="1122323"/>
            <a:ext cx="3658215" cy="301367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26" name="Google Shape;72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304" y="1149563"/>
            <a:ext cx="3459311" cy="30768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7" name="Google Shape;727;p6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8" name="Google Shape;72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738" name="Google Shape;738;p6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9" name="Google Shape;73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7104" y="2326313"/>
            <a:ext cx="3459311" cy="30768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47" name="Google Shape;74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725" y="1177542"/>
            <a:ext cx="3693679" cy="287864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8" name="Google Shape;748;p6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9" name="Google Shape;74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759" name="Google Shape;759;p6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0" name="Google Shape;760;p6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2675" y="1065100"/>
            <a:ext cx="3191650" cy="248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762" name="Google Shape;762;p6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69" name="Google Shape;76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60696"/>
            <a:ext cx="3844668" cy="304985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0" name="Google Shape;770;p6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1" name="Google Shape;77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781" name="Google Shape;781;p6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2" name="Google Shape;782;p69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7850" y="1077821"/>
            <a:ext cx="3844668" cy="3049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784" name="Google Shape;784;p6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91" name="Google Shape;79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71942"/>
            <a:ext cx="3704225" cy="304611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7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3" name="Google Shape;79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803" name="Google Shape;803;p7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4" name="Google Shape;804;p71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0125" y="1063151"/>
            <a:ext cx="3234000" cy="265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06" name="Google Shape;806;p7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13" name="Google Shape;813;p74"/>
          <p:cNvPicPr preferRelativeResize="0"/>
          <p:nvPr/>
        </p:nvPicPr>
        <p:blipFill rotWithShape="1">
          <a:blip r:embed="rId3">
            <a:alphaModFix/>
          </a:blip>
          <a:srcRect b="3961" l="13951" r="13182" t="0"/>
          <a:stretch/>
        </p:blipFill>
        <p:spPr>
          <a:xfrm>
            <a:off x="2016369" y="1172308"/>
            <a:ext cx="2833691" cy="29307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4" name="Google Shape;814;p7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5" name="Google Shape;81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825" name="Google Shape;825;p7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6" name="Google Shape;82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75"/>
          <p:cNvPicPr preferRelativeResize="0"/>
          <p:nvPr/>
        </p:nvPicPr>
        <p:blipFill rotWithShape="1">
          <a:blip r:embed="rId4">
            <a:alphaModFix/>
          </a:blip>
          <a:srcRect b="3955" l="13953" r="13180" t="0"/>
          <a:stretch/>
        </p:blipFill>
        <p:spPr>
          <a:xfrm>
            <a:off x="5268494" y="2472408"/>
            <a:ext cx="2833691" cy="29307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152" name="Google Shape;152;p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600" y="1037800"/>
            <a:ext cx="3259725" cy="2685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155" name="Google Shape;155;p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34" name="Google Shape;83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662" y="1169701"/>
            <a:ext cx="3928585" cy="3013186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7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6" name="Google Shape;83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7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846" name="Google Shape;846;p7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7" name="Google Shape;847;p7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77"/>
          <p:cNvPicPr preferRelativeResize="0"/>
          <p:nvPr/>
        </p:nvPicPr>
        <p:blipFill rotWithShape="1">
          <a:blip r:embed="rId4">
            <a:alphaModFix/>
          </a:blip>
          <a:srcRect b="11596" l="15815" r="13671" t="7055"/>
          <a:stretch/>
        </p:blipFill>
        <p:spPr>
          <a:xfrm>
            <a:off x="6460143" y="1155653"/>
            <a:ext cx="2406730" cy="2129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49" name="Google Shape;849;p7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56" name="Google Shape;85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592" y="1156050"/>
            <a:ext cx="3663910" cy="3059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7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8" name="Google Shape;85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868" name="Google Shape;868;p7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9" name="Google Shape;869;p79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79"/>
          <p:cNvPicPr preferRelativeResize="0"/>
          <p:nvPr/>
        </p:nvPicPr>
        <p:blipFill rotWithShape="1">
          <a:blip r:embed="rId4">
            <a:alphaModFix/>
          </a:blip>
          <a:srcRect b="9808" l="16985" r="11343" t="7396"/>
          <a:stretch/>
        </p:blipFill>
        <p:spPr>
          <a:xfrm>
            <a:off x="6572753" y="1162357"/>
            <a:ext cx="2160821" cy="2084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71" name="Google Shape;871;p7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78" name="Google Shape;87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739" y="1169146"/>
            <a:ext cx="3628926" cy="305866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9" name="Google Shape;879;p8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0" name="Google Shape;88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890" name="Google Shape;890;p8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1" name="Google Shape;891;p81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8799" y="1291601"/>
            <a:ext cx="3364850" cy="283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93" name="Google Shape;893;p8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00" name="Google Shape;90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756" y="1168400"/>
            <a:ext cx="3517411" cy="3054142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8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2" name="Google Shape;90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RED LIQUID BUCKET!!!</a:t>
            </a:r>
            <a:endParaRPr/>
          </a:p>
        </p:txBody>
      </p:sp>
      <p:sp>
        <p:nvSpPr>
          <p:cNvPr id="912" name="Google Shape;912;p8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3" name="Google Shape;913;p83"/>
          <p:cNvPicPr preferRelativeResize="0"/>
          <p:nvPr/>
        </p:nvPicPr>
        <p:blipFill rotWithShape="1">
          <a:blip r:embed="rId3">
            <a:alphaModFix/>
          </a:blip>
          <a:srcRect b="3779" l="8446" r="6081" t="2688"/>
          <a:stretch/>
        </p:blipFill>
        <p:spPr>
          <a:xfrm>
            <a:off x="1497284" y="1171342"/>
            <a:ext cx="3324097" cy="424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83"/>
          <p:cNvPicPr preferRelativeResize="0"/>
          <p:nvPr/>
        </p:nvPicPr>
        <p:blipFill rotWithShape="1">
          <a:blip r:embed="rId4">
            <a:alphaModFix/>
          </a:blip>
          <a:srcRect b="5445" l="24011" r="22662" t="0"/>
          <a:stretch/>
        </p:blipFill>
        <p:spPr>
          <a:xfrm>
            <a:off x="5792495" y="2610651"/>
            <a:ext cx="1731493" cy="2665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21" name="Google Shape;92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6031" y="1144485"/>
            <a:ext cx="3434861" cy="30742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2" name="Google Shape;922;p8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3" name="Google Shape;92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7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8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933" name="Google Shape;933;p8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4" name="Google Shape;934;p8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0956" y="1129685"/>
            <a:ext cx="3434861" cy="3074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936" name="Google Shape;936;p8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548" y="1147152"/>
            <a:ext cx="3694856" cy="30375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8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43" name="Google Shape;94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831" y="1169903"/>
            <a:ext cx="3902347" cy="3062128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8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5" name="Google Shape;94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955" name="Google Shape;955;p8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6" name="Google Shape;956;p87"/>
          <p:cNvPicPr preferRelativeResize="0"/>
          <p:nvPr/>
        </p:nvPicPr>
        <p:blipFill rotWithShape="1">
          <a:blip r:embed="rId3">
            <a:alphaModFix/>
          </a:blip>
          <a:srcRect b="10285" l="11525" r="10478" t="3190"/>
          <a:stretch/>
        </p:blipFill>
        <p:spPr>
          <a:xfrm>
            <a:off x="6250111" y="1264741"/>
            <a:ext cx="2413600" cy="210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87"/>
          <p:cNvPicPr preferRelativeResize="0"/>
          <p:nvPr/>
        </p:nvPicPr>
        <p:blipFill rotWithShape="1">
          <a:blip r:embed="rId4">
            <a:alphaModFix/>
          </a:blip>
          <a:srcRect b="2333" l="4004" r="3066" t="0"/>
          <a:stretch/>
        </p:blipFill>
        <p:spPr>
          <a:xfrm>
            <a:off x="1460665" y="1165730"/>
            <a:ext cx="3372590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958" name="Google Shape;958;p8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65" name="Google Shape;96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684" y="1148863"/>
            <a:ext cx="3874772" cy="30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9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7" name="Google Shape;967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977" name="Google Shape;977;p9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8" name="Google Shape;97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91"/>
          <p:cNvPicPr preferRelativeResize="0"/>
          <p:nvPr/>
        </p:nvPicPr>
        <p:blipFill rotWithShape="1">
          <a:blip r:embed="rId4">
            <a:alphaModFix/>
          </a:blip>
          <a:srcRect b="6015" l="12347" r="11666" t="2663"/>
          <a:stretch/>
        </p:blipFill>
        <p:spPr>
          <a:xfrm>
            <a:off x="5747333" y="3021268"/>
            <a:ext cx="2379976" cy="227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86" name="Google Shape;98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987" y="1145516"/>
            <a:ext cx="3676823" cy="3098237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9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8" name="Google Shape;98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9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998" name="Google Shape;998;p9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9" name="Google Shape;99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95"/>
          <p:cNvPicPr preferRelativeResize="0"/>
          <p:nvPr/>
        </p:nvPicPr>
        <p:blipFill rotWithShape="1">
          <a:blip r:embed="rId4">
            <a:alphaModFix/>
          </a:blip>
          <a:srcRect b="7945" l="15849" r="11455" t="3892"/>
          <a:stretch/>
        </p:blipFill>
        <p:spPr>
          <a:xfrm>
            <a:off x="5577897" y="3040966"/>
            <a:ext cx="238607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9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07" name="Google Shape;1007;p96"/>
          <p:cNvPicPr preferRelativeResize="0"/>
          <p:nvPr/>
        </p:nvPicPr>
        <p:blipFill rotWithShape="1">
          <a:blip r:embed="rId3">
            <a:alphaModFix/>
          </a:blip>
          <a:srcRect b="3086" l="4160" r="6489" t="3116"/>
          <a:stretch/>
        </p:blipFill>
        <p:spPr>
          <a:xfrm>
            <a:off x="1705998" y="1254369"/>
            <a:ext cx="3405264" cy="286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9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9" name="Google Shape;100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9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019" name="Google Shape;1019;p9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0" name="Google Shape;102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97"/>
          <p:cNvPicPr preferRelativeResize="0"/>
          <p:nvPr/>
        </p:nvPicPr>
        <p:blipFill rotWithShape="1">
          <a:blip r:embed="rId4">
            <a:alphaModFix/>
          </a:blip>
          <a:srcRect b="3086" l="4163" r="6485" t="3114"/>
          <a:stretch/>
        </p:blipFill>
        <p:spPr>
          <a:xfrm>
            <a:off x="5209173" y="2536394"/>
            <a:ext cx="3405264" cy="286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9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28" name="Google Shape;102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6265"/>
            <a:ext cx="3873535" cy="308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9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0" name="Google Shape;103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040" name="Google Shape;1040;p9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1" name="Google Shape;1041;p99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5350" y="1934200"/>
            <a:ext cx="3372575" cy="2684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043" name="Google Shape;1043;p9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74" name="Google Shape;174;p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475" y="1034525"/>
            <a:ext cx="3305650" cy="27176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177" name="Google Shape;177;p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79705" y="-413363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0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50" name="Google Shape;105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55523"/>
            <a:ext cx="3725169" cy="3076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10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2" name="Google Shape;105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0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062" name="Google Shape;1062;p10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3" name="Google Shape;1063;p101"/>
          <p:cNvPicPr preferRelativeResize="0"/>
          <p:nvPr/>
        </p:nvPicPr>
        <p:blipFill rotWithShape="1">
          <a:blip r:embed="rId3">
            <a:alphaModFix/>
          </a:blip>
          <a:srcRect b="2330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1"/>
          <p:cNvPicPr preferRelativeResize="0"/>
          <p:nvPr/>
        </p:nvPicPr>
        <p:blipFill rotWithShape="1">
          <a:blip r:embed="rId4">
            <a:alphaModFix/>
          </a:blip>
          <a:srcRect b="3429" l="18253" r="19752" t="3976"/>
          <a:stretch/>
        </p:blipFill>
        <p:spPr>
          <a:xfrm>
            <a:off x="6515087" y="1559668"/>
            <a:ext cx="2309447" cy="284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065" name="Google Shape;1065;p10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04"/>
          <p:cNvSpPr txBox="1"/>
          <p:nvPr>
            <p:ph type="ctrTitle"/>
          </p:nvPr>
        </p:nvSpPr>
        <p:spPr>
          <a:xfrm>
            <a:off x="229316" y="-115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Thank you for taking care of the planet!</a:t>
            </a:r>
            <a:endParaRPr/>
          </a:p>
        </p:txBody>
      </p:sp>
      <p:sp>
        <p:nvSpPr>
          <p:cNvPr id="1072" name="Google Shape;1072;p10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3" name="Google Shape;1073;p104"/>
          <p:cNvSpPr txBox="1"/>
          <p:nvPr>
            <p:ph idx="1" type="subTitle"/>
          </p:nvPr>
        </p:nvSpPr>
        <p:spPr>
          <a:xfrm>
            <a:off x="299850" y="4389900"/>
            <a:ext cx="70704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You are now a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Sorting Superhero Expert!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74" name="Google Shape;1074;p104"/>
          <p:cNvPicPr preferRelativeResize="0"/>
          <p:nvPr/>
        </p:nvPicPr>
        <p:blipFill rotWithShape="1">
          <a:blip r:embed="rId3">
            <a:alphaModFix/>
          </a:blip>
          <a:srcRect b="0" l="7193" r="4284" t="0"/>
          <a:stretch/>
        </p:blipFill>
        <p:spPr>
          <a:xfrm>
            <a:off x="3065767" y="1436674"/>
            <a:ext cx="1506233" cy="2877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075" name="Google Shape;1075;p104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Templat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2015-07-02T04:57:05Z</dcterms:created>
  <dc:creator>Ruth Abbe</dc:creator>
</cp:coreProperties>
</file>